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81" r:id="rId2"/>
    <p:sldId id="256" r:id="rId3"/>
    <p:sldId id="257" r:id="rId4"/>
    <p:sldId id="258" r:id="rId5"/>
    <p:sldId id="260" r:id="rId6"/>
    <p:sldId id="284" r:id="rId7"/>
    <p:sldId id="285" r:id="rId8"/>
    <p:sldId id="286" r:id="rId9"/>
    <p:sldId id="287" r:id="rId10"/>
    <p:sldId id="283" r:id="rId11"/>
    <p:sldId id="272" r:id="rId12"/>
    <p:sldId id="288" r:id="rId13"/>
    <p:sldId id="290" r:id="rId14"/>
    <p:sldId id="291" r:id="rId15"/>
    <p:sldId id="293" r:id="rId16"/>
    <p:sldId id="266" r:id="rId17"/>
    <p:sldId id="278" r:id="rId18"/>
    <p:sldId id="27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3528" y="59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35350-B6EA-47B3-8817-655695F3F070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A9398-6B17-4DB6-82B1-F14BE2DA1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857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A9398-6B17-4DB6-82B1-F14BE2DA180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032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A9398-6B17-4DB6-82B1-F14BE2DA180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027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rg.ru/2021/11/07/vrachi-predupredili-o-sviazannom-s-kozhej-simptome-covid-19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ria.ru/keyword_koronavirusy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zeta.ru/tags/person/mihail_murashko.shtml" TargetMode="External"/><Relationship Id="rId2" Type="http://schemas.openxmlformats.org/officeDocument/2006/relationships/hyperlink" Target="https://www.youtube.com/watch?v=YERKSKkED9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emf"/><Relationship Id="rId4" Type="http://schemas.openxmlformats.org/officeDocument/2006/relationships/package" Target="../embeddings/_________Microsoft_Word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3342" y="4437112"/>
            <a:ext cx="651251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rgbClr val="7030A0"/>
                </a:solidFill>
              </a:rPr>
              <a:t>Как защититься?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sz="1800" dirty="0" smtClean="0">
                <a:solidFill>
                  <a:srgbClr val="7030A0"/>
                </a:solidFill>
              </a:rPr>
              <a:t>Отделение медицинской профилактики, 2022год.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2619375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elenavas\Desktop\коронов\НОВ КОРОНОВ\плакат коронавирус  с красным qr-кодом — копия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08756"/>
            <a:ext cx="2037080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elenavas\Desktop\коронов\КОР ИНФ 25.03.20\БАННЕР НА САЙТ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592" y="1988840"/>
            <a:ext cx="6393180" cy="32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6380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flash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175351" cy="1793167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Профилактика коронавирусной инфекции у детей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23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01"/>
    </mc:Choice>
    <mc:Fallback xmlns="">
      <p:transition spd="slow" advTm="830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106408"/>
            <a:ext cx="6400800" cy="3474720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История…..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конце 2019 г. в Китайской Народной Республике (КНР) произошла вспышка новой коронавирусной инфекции с эпицентром в городе Ухань (провинция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Хубэй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 Всемирная организация здравоохранения (ВОЗ) 11 февраля 2020 г. определила официальное название инфекции, вызванной новым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коронавирусом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– COVID-19 («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Coronavirus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disease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2019»). Международный комитет по таксономии вирусов 11 февраля 2020 г. присвоил официальное название возбудителю инфекции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SARS-CoV-2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Профилактика коронавируса :: Петрозаводский государственный университет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00" b="-42500"/>
          <a:stretch/>
        </p:blipFill>
        <p:spPr bwMode="auto">
          <a:xfrm>
            <a:off x="3347864" y="27312"/>
            <a:ext cx="5472608" cy="2304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037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25"/>
    </mc:Choice>
    <mc:Fallback xmlns="">
      <p:transition spd="slow" advTm="2102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488832" cy="347472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Коронавирусы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Coronaviridae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– это большое семейство РНК-содержащих вирусов, способных инфицировать как животных (их естественных хозяев), так и человека. У людей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коронавирусы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могут вызвать целый ряд заболеваний – от легких форм острой респираторной инфекции (ОРВИ) до тяжелого острого респираторного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синдрома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(ТОРС или SARS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45720" indent="0"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645024"/>
            <a:ext cx="5295484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9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94"/>
    </mc:Choice>
    <mc:Fallback xmlns="">
      <p:transition spd="slow" advTm="15994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2276998"/>
            <a:ext cx="6400800" cy="3474720"/>
          </a:xfrm>
        </p:spPr>
        <p:txBody>
          <a:bodyPr>
            <a:normAutofit fontScale="25000" lnSpcReduction="20000"/>
          </a:bodyPr>
          <a:lstStyle/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Омикрон</a:t>
            </a:r>
            <a:r>
              <a: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— это новый штамм вируса SARS-CoV-2, который вызывает заболевание </a:t>
            </a:r>
            <a:r>
              <a:rPr lang="ru-RU" sz="9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коронавирусом</a:t>
            </a:r>
            <a:r>
              <a: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Быстро распространяется по земному шару и отличается </a:t>
            </a:r>
            <a:r>
              <a: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 других большим количеством </a:t>
            </a: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мутаций и высоким уровнем инфицирования.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GISMETEO: «Омикрон» выставляет новые требования к количеству антител -  Эпидемия коронавируса | Новости погоды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40000">
            <a:off x="428236" y="998288"/>
            <a:ext cx="377704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elenavas\Downloads\омикон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4777981" y="771841"/>
            <a:ext cx="3192780" cy="27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344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47"/>
    </mc:Choice>
    <mc:Fallback xmlns="">
      <p:transition spd="slow" advTm="13747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4572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Новый штамм «омикрон» впервые выявили в первой половине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декабря 2021-го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 Южной Африке, где за последние три недели увеличилась заболеваемость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коронавирусом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России первые случае </a:t>
            </a:r>
          </a:p>
          <a:p>
            <a:pPr marL="45720" indent="0" algn="just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заражения вирусом </a:t>
            </a:r>
          </a:p>
          <a:p>
            <a:pPr marL="45720" indent="0" algn="just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«омикрон» были </a:t>
            </a:r>
          </a:p>
          <a:p>
            <a:pPr marL="45720" indent="0" algn="just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выявлены в конце</a:t>
            </a:r>
          </a:p>
          <a:p>
            <a:pPr marL="45720" indent="0" algn="just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декабря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2021 года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0" indent="0">
              <a:buNone/>
            </a:pPr>
            <a:endParaRPr lang="ru-RU" sz="2400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348880"/>
            <a:ext cx="497623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330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86"/>
    </mc:Choice>
    <mc:Fallback xmlns="">
      <p:transition spd="slow" advTm="1578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731520"/>
            <a:ext cx="7344816" cy="347472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Вирус быстро  распространяется и передается воздушно-капельным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путем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кашель и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чихание) и контактным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путём (через прикосновения).</a:t>
            </a:r>
          </a:p>
          <a:p>
            <a:pPr marL="0" indent="0"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связи с высокой вирулентностью передача        коронавируса </a:t>
            </a:r>
            <a:r>
              <a:rPr lang="ru-RU" sz="3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омикрон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идет по разным данным   в 3–5 раза быстрее, чем дельта и других штаммов</a:t>
            </a:r>
            <a:r>
              <a:rPr lang="ru-RU" sz="2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 Сократился также инкубационный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период. Максимальный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период от момента заражения до появления первых симптомов составляет 14 суток, но у многих пациентов клинические признаки проявляются на третий день.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5475807" y="4113781"/>
            <a:ext cx="3036992" cy="23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683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20"/>
    </mc:Choice>
    <mc:Fallback xmlns="">
      <p:transition spd="slow" advTm="2092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476672"/>
            <a:ext cx="7776864" cy="3474720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3800" b="1" dirty="0"/>
              <a:t>Ранние симптомы омикрон </a:t>
            </a:r>
            <a:r>
              <a:rPr lang="ru-RU" sz="3800" b="1" dirty="0" smtClean="0"/>
              <a:t>штамма</a:t>
            </a:r>
          </a:p>
          <a:p>
            <a:pPr marL="0" indent="0" algn="ctr">
              <a:buNone/>
            </a:pPr>
            <a:r>
              <a:rPr lang="ru-RU" sz="3800" b="1" dirty="0" smtClean="0"/>
              <a:t>Штамм коронавируса «омикрон» считается крайне заразным. Он уже  обнаружен уже почти в 80 </a:t>
            </a:r>
            <a:r>
              <a:rPr lang="ru-RU" sz="3800" b="1" dirty="0" smtClean="0"/>
              <a:t>странах </a:t>
            </a:r>
            <a:r>
              <a:rPr lang="ru-RU" sz="3800" b="1" dirty="0" smtClean="0"/>
              <a:t>мира</a:t>
            </a:r>
            <a:endParaRPr lang="ru-RU" sz="3800" b="1" dirty="0"/>
          </a:p>
          <a:p>
            <a:pPr marL="45720" indent="0" algn="just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Первые симптомы нового штамма омикрон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напоминают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признаки ОРВИ и гриппа. Заболевание начинается с общего недомогания и усталости, затем присоединяются следующие проявления: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болезненность и першение в горле, сухой кашель;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повышение температуры тела до субфебрильных цифр;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головные боли, мышечные боли;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снижение аппетита;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повышенная сонливость, вялость, которые являются признаками интоксикации.</a:t>
            </a:r>
          </a:p>
          <a:p>
            <a:endParaRPr lang="ru-RU" sz="3600" dirty="0"/>
          </a:p>
          <a:p>
            <a:endParaRPr lang="ru-RU" sz="3600" dirty="0"/>
          </a:p>
        </p:txBody>
      </p:sp>
      <p:pic>
        <p:nvPicPr>
          <p:cNvPr id="4" name="Рисунок 3" descr="Самые распространенные симптомы омикрона у детей | StarHit.ru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0000">
            <a:off x="4807938" y="3978633"/>
            <a:ext cx="2699385" cy="20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Сыпь, усталость и головная боль: новые симптомы «омикрона» - Газета.Ru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20000">
            <a:off x="1217861" y="3944333"/>
            <a:ext cx="2699385" cy="208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201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04"/>
    </mc:Choice>
    <mc:Fallback xmlns="">
      <p:transition spd="slow" advTm="24204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560840" cy="347472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 заболевших новым штаммом детей в 15% случаев появляется сыпь.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отмечается лихорадка, насморк, боли в горле, кашель.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повышенная утомляемость, слабость, сонливость;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отказ от еды, снижение аппетита;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боли в мышцах и суставах;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тошнота, рвота, боли в животе, расстройства кишечника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самых ярких симптомов коронавируса для детей 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стали "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ковидные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пальцы"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По словам врачей, пальцы рук и ног начинаются выглядеть как обмороженные: они отекают и краснеют, на них появляются пузырьки.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Врачи сообщили о симптомах у детей, заболевших штаммом &amp;quot;омикрон&amp;quot; | Оренград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149080"/>
            <a:ext cx="2703195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Медик рассказал о симптомах коронавируса на коже // НТВ.Ru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149080"/>
            <a:ext cx="3200400" cy="198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369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37"/>
    </mc:Choice>
    <mc:Fallback xmlns="">
      <p:transition spd="slow" advTm="24337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25000" lnSpcReduction="20000"/>
          </a:bodyPr>
          <a:lstStyle/>
          <a:p>
            <a:pPr marL="2404872" lvl="8" indent="0">
              <a:buNone/>
            </a:pPr>
            <a:r>
              <a:rPr lang="ru-RU" sz="7200" b="1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Врачи объяснили, почему </a:t>
            </a:r>
            <a:r>
              <a:rPr lang="ru-RU" sz="7200" b="1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омикрон-</a:t>
            </a:r>
            <a:r>
              <a:rPr lang="ru-RU" sz="8000" b="1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штамм </a:t>
            </a:r>
            <a:r>
              <a:rPr lang="ru-RU" sz="8000" b="1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опасен для </a:t>
            </a:r>
            <a:r>
              <a:rPr lang="ru-RU" sz="8000" b="1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детей</a:t>
            </a:r>
            <a:endParaRPr lang="ru-RU" sz="8000" dirty="0" smtClean="0">
              <a:latin typeface="Times New Roman" panose="02020603050405020304" pitchFamily="18" charset="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algn="just"/>
            <a:r>
              <a:rPr lang="ru-RU" sz="8000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 </a:t>
            </a:r>
            <a:r>
              <a:rPr lang="ru-RU" sz="8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Штамм </a:t>
            </a:r>
            <a:r>
              <a:rPr lang="ru-RU" sz="8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  <a:hlinkClick r:id="rId2"/>
              </a:rPr>
              <a:t>коронавируса</a:t>
            </a:r>
            <a:r>
              <a:rPr lang="ru-RU" sz="8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 "омикрон</a:t>
            </a:r>
            <a:r>
              <a:rPr lang="ru-RU" sz="8000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" может быть более опасным для детей, в связи с тем, что частота дыхания у них выше, чем у взрослых, и это делает их более восприимчивыми к содержащимся в воздухе биологическим агентам, считают ученые.</a:t>
            </a:r>
          </a:p>
          <a:p>
            <a:pPr algn="just"/>
            <a:r>
              <a:rPr lang="ru-RU" sz="8000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"Дыхательные пути детей меньше, чем у взрослых, а этот новый вариант коронавирусной мутации  в основном поражает верхние дыхательные пути у инфицированных пациентов. Следовательно, можно сказать, что есть вероятность того, что дети столкнутся с большим чем взрослые количеством проблем,</a:t>
            </a:r>
          </a:p>
          <a:p>
            <a:pPr algn="just"/>
            <a:r>
              <a:rPr lang="ru-RU" sz="8000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 которые могут вызывать инфицирование.</a:t>
            </a:r>
          </a:p>
          <a:p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Ученые рассказали, как распознать коронавирус у детей – Москва 24,  13.05.20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5988711" y="4539754"/>
            <a:ext cx="2699385" cy="1799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182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96"/>
    </mc:Choice>
    <mc:Fallback xmlns="">
      <p:transition spd="slow" advTm="2649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512511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Осложнения после перенесенной коронавирусной инфекции у детей: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5" y="1772816"/>
            <a:ext cx="8280921" cy="4752528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Пневмония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фиброзы, спонтанный                                         пневмоторакс.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Миокардиты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Синдром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мультисистемного воспаления.</a:t>
            </a:r>
          </a:p>
          <a:p>
            <a:pPr algn="just"/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Декомпенсация тяжелых хронических патологий (сахарный диабет, хроническая почечная и печеночная недостаточность), активизация аутоиммунных болезней, рецидивы рака, отторжение трансплантированных органов. </a:t>
            </a:r>
          </a:p>
          <a:p>
            <a:pPr marL="0" indent="0" algn="just">
              <a:buNone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К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последствиям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перенесенно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коронавирусной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инфекции также относятся синдром хронической усталости, депрессия, тревожные расстройства. </a:t>
            </a:r>
          </a:p>
          <a:p>
            <a:pPr marL="0" indent="0">
              <a:buNone/>
            </a:pPr>
            <a:r>
              <a:rPr lang="ru-RU" sz="1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200" dirty="0">
                <a:latin typeface="Times New Roman" pitchFamily="18" charset="0"/>
                <a:cs typeface="Times New Roman" pitchFamily="18" charset="0"/>
              </a:rPr>
            </a:br>
            <a:endParaRPr lang="ru-RU" sz="1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85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35"/>
    </mc:Choice>
    <mc:Fallback xmlns="">
      <p:transition spd="slow" advTm="28335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Значение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вакцинации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1268760"/>
            <a:ext cx="7200800" cy="5040560"/>
          </a:xfrm>
        </p:spPr>
        <p:txBody>
          <a:bodyPr>
            <a:normAutofit fontScale="77500" lnSpcReduction="20000"/>
          </a:bodyPr>
          <a:lstStyle/>
          <a:p>
            <a:pPr marL="45720" indent="0" algn="ctr">
              <a:buNone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опасности «омикрона»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лава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Минздрава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указал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среди детей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выросло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зараженных «омикроном», которые нуждаются в госпитализации.</a:t>
            </a:r>
          </a:p>
          <a:p>
            <a:pPr algn="just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«Примерно в 2,5 раза, отмечают наши коллеги, увеличилось количество детей, инфицированных «омикроном» и требующих лечения в стационарах. Также отмечается, что имеются случаи повторных заболеваний новой коронавирусной инфекцией», — </a:t>
            </a:r>
            <a:r>
              <a:rPr lang="ru-RU" sz="25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сообщил</a:t>
            </a:r>
            <a:r>
              <a:rPr lang="ru-RU" sz="25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5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Мурашко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во время заседания президиума координационного совета по борьбе с COVID-19.</a:t>
            </a:r>
          </a:p>
          <a:p>
            <a:pPr algn="just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его словам, всего за время пандемии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коронавирусом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 России заразились более 1,5 млн детей. Сегодня активно болеют чуть больше 40 тысяч несовершеннолетних.</a:t>
            </a:r>
          </a:p>
          <a:p>
            <a:pPr algn="just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добавил, что на фоне роста заболевших среди детей и повторных заражений специалисты всего мира призывают к необходимости  адаптации  процесса вакцинации к изменившейся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ситуации. И только вакцинация способна свести к минимуму заболеваемость детей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коронавирусом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уберечь их здоровье.</a:t>
            </a:r>
            <a:r>
              <a:rPr lang="ru-RU" sz="2500" dirty="0" smtClean="0"/>
              <a:t> </a:t>
            </a:r>
            <a:endParaRPr lang="ru-RU" sz="25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37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01"/>
    </mc:Choice>
    <mc:Fallback xmlns="">
      <p:transition spd="slow" advTm="4590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933056"/>
            <a:ext cx="6512511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Уважаемые родители! Нам всем необходимо беречь здоровье наших </a:t>
            </a:r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детей. Во </a:t>
            </a:r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многих странах мира начали вакцинировать </a:t>
            </a:r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детей </a:t>
            </a:r>
            <a:b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опасной болезни»</a:t>
            </a:r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Согласно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приказа Министерства здравоохранения РФ от 20.12.2021 № 1122н «Об утверждении национального календаря профилактических прививок, календаря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профилактических прививок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 эпидемиологическим показаниям и порядка проведения профилактических прививок»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вакцинация от коронавирусной инфекции, вызываемой вирусом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SARS-CoV-2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внесена в календарь профилактических прививок по эпидемиологическим показаниям.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Вакцинация проводится в возрасте с 12 до 17 лет (включительно)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7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31"/>
    </mc:Choice>
    <mc:Fallback xmlns="">
      <p:transition spd="slow" advTm="3163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5157192"/>
            <a:ext cx="4309864" cy="1224136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Предупрежден – значит вооружен!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821488" cy="4425672"/>
          </a:xfrm>
        </p:spPr>
        <p:txBody>
          <a:bodyPr>
            <a:normAutofit fontScale="62500" lnSpcReduction="20000"/>
          </a:bodyPr>
          <a:lstStyle/>
          <a:p>
            <a:pPr marL="45720" indent="0" algn="ctr">
              <a:buNone/>
            </a:pPr>
            <a:r>
              <a:rPr lang="ru-RU" sz="5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Спасение - Вакцинация </a:t>
            </a:r>
            <a:r>
              <a:rPr lang="ru-RU" sz="5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5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Миллионы заболевших, десятки тысяч смертей: медики предсказывают январскую волну заражений "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Омикроном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страны уже начали вакцинировать детское население от этого недуга.</a:t>
            </a:r>
            <a:endParaRPr lang="ru-RU" sz="3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Медицинские работники и родители должны быть вооружены против этого страшного заболевания. </a:t>
            </a:r>
            <a:r>
              <a:rPr lang="ru-RU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пасительная </a:t>
            </a:r>
            <a:r>
              <a:rPr lang="ru-RU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вакцина, способная уберечь наших детей от коварного и тяжелого заболевания и от последующих осложнений.</a:t>
            </a:r>
            <a:endParaRPr lang="ru-RU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Детская вакцина от коронавируса. Учёные подвели итоги испытаний. Нужно ли вакцинировать  детей? - YouTub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57192"/>
            <a:ext cx="2559050" cy="16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075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02"/>
    </mc:Choice>
    <mc:Fallback xmlns="">
      <p:transition spd="slow" advTm="26102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365104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Вакцинация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единственное надежное средство профилактики против вируса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Только пройдя вакцинацию мы сможем остановить передачу вируса и  защитить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наших детей и себя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его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тяжелых последствий.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 descr="Первый погибший от штамма «Омикрон» в Бразилии был вакцинирован трижды | ИА  Красная Весна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478" y="731838"/>
            <a:ext cx="6177843" cy="3475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44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69"/>
    </mc:Choice>
    <mc:Fallback xmlns="">
      <p:transition spd="slow" advTm="15969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692696"/>
            <a:ext cx="820891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Профилактика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коронавируса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трогайте лицо руками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 подносите руки к носу и глазам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Быстрее всего вирус попадает в организм через слизистую оболочку. Когда чихаете всегда прикрывайтесь платком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Обязательно мойте тщательно руки!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местах скопления людей необходимо носить маску!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592" y="188640"/>
            <a:ext cx="170497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134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61"/>
    </mc:Choice>
    <mc:Fallback xmlns="">
      <p:transition spd="slow" advTm="1756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endParaRPr lang="ru-RU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5255344"/>
              </p:ext>
            </p:extLst>
          </p:nvPr>
        </p:nvGraphicFramePr>
        <p:xfrm>
          <a:off x="395536" y="476672"/>
          <a:ext cx="8352928" cy="5904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Документ" r:id="rId4" imgW="10689591" imgH="7541896" progId="Word.Document.12">
                  <p:embed/>
                </p:oleObj>
              </mc:Choice>
              <mc:Fallback>
                <p:oleObj name="Документ" r:id="rId4" imgW="10689591" imgH="754189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5536" y="476672"/>
                        <a:ext cx="8352928" cy="59046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50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172"/>
    </mc:Choice>
    <mc:Fallback xmlns="">
      <p:transition spd="slow" advTm="41172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>
                <a:solidFill>
                  <a:srgbClr val="C00000"/>
                </a:solidFill>
              </a:rPr>
              <a:t>Будьте здоровы!</a:t>
            </a:r>
            <a:br>
              <a:rPr lang="ru-RU" sz="1800" dirty="0" smtClean="0">
                <a:solidFill>
                  <a:srgbClr val="C00000"/>
                </a:solidFill>
              </a:rPr>
            </a:br>
            <a:r>
              <a:rPr lang="ru-RU" sz="1800" dirty="0" smtClean="0">
                <a:solidFill>
                  <a:srgbClr val="C00000"/>
                </a:solidFill>
              </a:rPr>
              <a:t/>
            </a:r>
            <a:br>
              <a:rPr lang="ru-RU" sz="1800" dirty="0" smtClean="0">
                <a:solidFill>
                  <a:srgbClr val="C00000"/>
                </a:solidFill>
              </a:rPr>
            </a:b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внимание!</a:t>
            </a:r>
            <a:endParaRPr lang="ru-RU" sz="1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692696"/>
            <a:ext cx="6400800" cy="3474720"/>
          </a:xfrm>
        </p:spPr>
        <p:txBody>
          <a:bodyPr/>
          <a:lstStyle/>
          <a:p>
            <a:endParaRPr lang="ru-RU" dirty="0" smtClean="0"/>
          </a:p>
          <a:p>
            <a:pPr marL="4572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работы медицинских работников «Детская поликлиника №3»: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дети должны быть здоровы!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elenavas\Desktop\фото поликл разн\IMG-f254466ea8af5887efc7d35e8c8d23dc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87000" y="-16383000"/>
            <a:ext cx="135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elenavas\Desktop\фото поликл разн\ФОТО школьное отделение\фото 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636912"/>
            <a:ext cx="4312285" cy="287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elenavas\Desktop\фото поликл разн\IMG-f254466ea8af5887efc7d35e8c8d23dc-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0000">
            <a:off x="549579" y="2831300"/>
            <a:ext cx="2159635" cy="287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elenavas\Desktop\фото поликл разн\ФОТО школьное отделение\фото1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0000">
            <a:off x="6719682" y="2727719"/>
            <a:ext cx="1619885" cy="23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912" y="0"/>
            <a:ext cx="2620645" cy="1079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503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13"/>
    </mc:Choice>
    <mc:Fallback xmlns="">
      <p:transition spd="slow" advTm="19813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</TotalTime>
  <Words>625</Words>
  <Application>Microsoft Office PowerPoint</Application>
  <PresentationFormat>Экран (4:3)</PresentationFormat>
  <Paragraphs>84</Paragraphs>
  <Slides>18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Microsoft JhengHei</vt:lpstr>
      <vt:lpstr>Calibri</vt:lpstr>
      <vt:lpstr>Georgia</vt:lpstr>
      <vt:lpstr>Times New Roman</vt:lpstr>
      <vt:lpstr>Trebuchet MS</vt:lpstr>
      <vt:lpstr>Воздушный поток</vt:lpstr>
      <vt:lpstr>Документ</vt:lpstr>
      <vt:lpstr>  Как защититься? Отделение медицинской профилактики, 2022год.</vt:lpstr>
      <vt:lpstr>Профилактика коронавирусной инфекции у детей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Осложнения после перенесенной коронавирусной инфекции у детей:</vt:lpstr>
      <vt:lpstr>   Значение вакцинации</vt:lpstr>
      <vt:lpstr>Уважаемые родители! Нам всем необходимо беречь здоровье наших детей. Во многих странах мира начали вакцинировать детей  от опасной болезни» </vt:lpstr>
      <vt:lpstr>Предупрежден – значит вооружен!</vt:lpstr>
      <vt:lpstr>Вакцинация – единственное надежное средство профилактики против вируса. Только пройдя вакцинацию мы сможем остановить передачу вируса и  защитить наших детей и себя от его тяжелых последствий. </vt:lpstr>
      <vt:lpstr>Презентация PowerPoint</vt:lpstr>
      <vt:lpstr>Презентация PowerPoint</vt:lpstr>
      <vt:lpstr> Будьте здоровы!  Благодарим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veraaleks15kab</dc:creator>
  <cp:lastModifiedBy>1</cp:lastModifiedBy>
  <cp:revision>68</cp:revision>
  <dcterms:modified xsi:type="dcterms:W3CDTF">2022-01-11T11:59:09Z</dcterms:modified>
</cp:coreProperties>
</file>